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5201-528D-463D-A281-CD674E4C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0D377-E2AF-4AFF-B4B1-029C32F8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4DE5-6980-43C7-AE5B-9BFE95B714BD}" type="datetimeFigureOut">
              <a:rPr lang="en-PH" smtClean="0"/>
              <a:t>2 Nov 2021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84807-839F-4C81-A734-F8C9A19A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DF6CE-01F9-45BA-A6DD-C8D51C7C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0BD5-6ADC-4159-8505-F4BCA3C17DB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69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06F48-8564-4CD5-A046-0408ACD9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9467"/>
            <a:ext cx="84124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AD3AA-793C-4B61-9D00-93C0E5A0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1947333"/>
            <a:ext cx="84124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0838-45E9-4151-A07A-D77D22362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" y="6780107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4DE5-6980-43C7-AE5B-9BFE95B714BD}" type="datetimeFigureOut">
              <a:rPr lang="en-PH" smtClean="0"/>
              <a:t>2 Nov 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F250-0327-4175-99DF-E1EB4FE9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0880" y="6780107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349B-B07B-461E-823E-76B7C54A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8480" y="6780107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0BD5-6ADC-4159-8505-F4BCA3C17DB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25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68F6D9-1231-48C6-826C-B2DCE1A2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85EF0-D49F-4D81-9A41-009B128DD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4671E-6614-4DB7-BBA9-6B70BD5A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33F8B-87D1-49AB-B720-B8B70A9D7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4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89335-7AE6-4C84-9330-AF0081A2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802CD-F324-4430-924A-9FC876FD1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49FA8-2B2D-4142-807D-79B4A8CE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15FDE-24BA-4C2E-BCF7-3C23D7979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5719CE-E224-42F6-9D48-99E5E247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D447F-0F6F-4A08-9FE6-27D3B4E9B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4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9CA7A-BABA-47F9-B9B0-E061B432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0FFDF-F778-4AD7-B6E5-8796AD695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0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094587-6CBD-4EC0-8B48-E2923D8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298F5-7A75-4D5B-A335-58CBD640B4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80E084-BEEB-4442-961D-EA81647A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FF1A-B8CE-4234-A98F-3363526DF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AF90AA-C217-4BEC-8151-DCC7C115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DC63A-AA6F-4EFC-8F29-77674A558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CE52C5-A585-4327-9EE2-CC8BDA66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CA0F5-47D2-4036-BE65-B946E931D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51584-A155-49A8-8D3F-C9447FFC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CFFC2-D86C-44D2-A051-0ED31EA2D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4BD913-5432-42C8-A428-3E1CAC95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F6659-ED1A-4C15-BA8D-2A59932535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AC309-A86C-4891-B2E9-50A0C293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0B680-3185-44A8-9340-7DC498365C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63087B-5180-4C57-AFE8-7323C9D0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B2FF4-5F60-431A-AEC6-1A90A80D3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524FF3-35BF-4D18-8491-DAF2A238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FE9D1-2011-430A-A324-14A93CC47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Mapua</dc:creator>
  <cp:lastModifiedBy>Miguel Mapua</cp:lastModifiedBy>
  <cp:revision>1</cp:revision>
  <dcterms:created xsi:type="dcterms:W3CDTF">2021-11-02T01:38:26Z</dcterms:created>
  <dcterms:modified xsi:type="dcterms:W3CDTF">2021-11-02T01:38:26Z</dcterms:modified>
</cp:coreProperties>
</file>